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0" r:id="rId6"/>
    <p:sldId id="272" r:id="rId7"/>
    <p:sldId id="273" r:id="rId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AF02-83EC-4CA9-8474-71624D997F2C}" type="datetimeFigureOut">
              <a:rPr lang="fa-IR" smtClean="0"/>
              <a:pPr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782F-567B-435F-BB46-1C7FD7A44D7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Titr" pitchFamily="2" charset="-78"/>
              </a:rPr>
              <a:t>سوره انبیا30: وَ جَعَلنا مِنَ الماءَ کُلَ شَئ حَی </a:t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هر موجود زنده ای از اب است</a:t>
            </a:r>
            <a:r>
              <a:rPr lang="fa-IR" sz="3200" dirty="0" smtClean="0">
                <a:solidFill>
                  <a:srgbClr val="FF0000"/>
                </a:solidFill>
              </a:rPr>
              <a:t>.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25000" lnSpcReduction="20000"/>
          </a:bodyPr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algn="ctr">
              <a:buNone/>
            </a:pPr>
            <a:r>
              <a:rPr lang="fa-IR" sz="11200" b="1" dirty="0" smtClean="0">
                <a:solidFill>
                  <a:srgbClr val="002060"/>
                </a:solidFill>
                <a:cs typeface="B Titr" pitchFamily="2" charset="-78"/>
              </a:rPr>
              <a:t>اری خداوند اب را مایه حیات قرار داد و او اگاه از هرچیزی است</a:t>
            </a:r>
            <a:r>
              <a:rPr lang="fa-IR" sz="3600" b="1" dirty="0" smtClean="0">
                <a:solidFill>
                  <a:srgbClr val="002060"/>
                </a:solidFill>
                <a:cs typeface="B Titr" pitchFamily="2" charset="-78"/>
              </a:rPr>
              <a:t>.</a:t>
            </a:r>
            <a:endParaRPr lang="fa-IR" sz="3600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 rot="20095317">
            <a:off x="79014" y="227069"/>
            <a:ext cx="1214446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itchFamily="2" charset="-78"/>
              </a:rPr>
              <a:t>اب:مایه حیات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1090" y="6500834"/>
            <a:ext cx="285752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1</a:t>
            </a:r>
            <a:endParaRPr lang="fa-IR" dirty="0"/>
          </a:p>
        </p:txBody>
      </p:sp>
      <p:pic>
        <p:nvPicPr>
          <p:cNvPr id="8193" name="Picture 1" descr="C:\Users\zeinab\Desktop\parandeh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42942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سوره نور45:خَلَقَ کُلَ </a:t>
            </a:r>
            <a:r>
              <a:rPr lang="fa-IR" sz="3200" b="1" dirty="0" smtClean="0"/>
              <a:t>دابَةَ </a:t>
            </a:r>
            <a:r>
              <a:rPr lang="fa-IR" sz="3200" b="1" dirty="0" smtClean="0"/>
              <a:t>مِن ماء</a:t>
            </a:r>
            <a:br>
              <a:rPr lang="fa-IR" sz="3200" b="1" dirty="0" smtClean="0"/>
            </a:br>
            <a:r>
              <a:rPr lang="fa-IR" sz="3200" b="1" dirty="0" smtClean="0">
                <a:solidFill>
                  <a:srgbClr val="FF0000"/>
                </a:solidFill>
              </a:rPr>
              <a:t>خداوند هر جانوری را از اب افرید.</a:t>
            </a:r>
            <a:endParaRPr lang="fa-IR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578" y="5173241"/>
            <a:ext cx="8715404" cy="121442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fa-IR" sz="3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a-IR" sz="3100" b="1" dirty="0" smtClean="0">
                <a:solidFill>
                  <a:srgbClr val="002060"/>
                </a:solidFill>
                <a:cs typeface="B Titr" pitchFamily="2" charset="-78"/>
              </a:rPr>
              <a:t>بدن انسان شگفتی عجیب است.خداوند از بدن موجودات اگاه است.</a:t>
            </a:r>
            <a:endParaRPr lang="fa-IR" sz="31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4" name="Picture 2" descr="C:\Documents and Settings\ZEYNAB\My Documents\My Pictures\Picture\Picture 0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8642"/>
          <a:stretch>
            <a:fillRect/>
          </a:stretch>
        </p:blipFill>
        <p:spPr bwMode="auto">
          <a:xfrm>
            <a:off x="1928794" y="1714488"/>
            <a:ext cx="5643602" cy="392909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14282" y="285728"/>
            <a:ext cx="1274793" cy="12076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B Titr" pitchFamily="2" charset="-78"/>
              </a:rPr>
              <a:t>خلق بدن موجودات به وسیله اب</a:t>
            </a:r>
            <a:endParaRPr lang="fa-IR" sz="1600" b="1" dirty="0"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3966" y="6357958"/>
            <a:ext cx="35719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2</a:t>
            </a:r>
            <a:endParaRPr lang="fa-IR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itchFamily="2" charset="-78"/>
              </a:rPr>
              <a:t>سوره هود7 :</a:t>
            </a:r>
            <a:r>
              <a:rPr lang="fa-IR" sz="3200" b="1" dirty="0" smtClean="0">
                <a:cs typeface="B Titr" pitchFamily="2" charset="-78"/>
              </a:rPr>
              <a:t>وَ کان عَرشَةُ عَلَی الْماء</a:t>
            </a:r>
            <a:r>
              <a:rPr lang="fa-IR" sz="3200" dirty="0" smtClean="0">
                <a:cs typeface="B Titr" pitchFamily="2" charset="-78"/>
              </a:rPr>
              <a:t/>
            </a:r>
            <a:br>
              <a:rPr lang="fa-IR" sz="3200" dirty="0" smtClean="0">
                <a:cs typeface="B Titr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و عرش او بر اب استوار است.</a:t>
            </a:r>
            <a:endParaRPr lang="fa-IR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4929198"/>
            <a:ext cx="8215338" cy="19288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a-IR" sz="3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خداوند بلند مرتبه است.و او مهربان ترین مهربانان است.</a:t>
            </a:r>
            <a:endParaRPr lang="fa-IR" sz="2400" b="1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4" name="Picture 2" descr="C:\Documents and Settings\ZEYNAB\My Documents\My Pictures\Picture\Picture 0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215106" cy="4143375"/>
          </a:xfrm>
          <a:prstGeom prst="rect">
            <a:avLst/>
          </a:prstGeom>
          <a:noFill/>
        </p:spPr>
      </p:pic>
      <p:sp>
        <p:nvSpPr>
          <p:cNvPr id="6" name="Horizontal Scroll 5"/>
          <p:cNvSpPr/>
          <p:nvPr/>
        </p:nvSpPr>
        <p:spPr>
          <a:xfrm>
            <a:off x="214282" y="214290"/>
            <a:ext cx="100013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قدرت خداوند</a:t>
            </a:r>
            <a:endParaRPr lang="fa-IR" b="1" dirty="0"/>
          </a:p>
        </p:txBody>
      </p:sp>
      <p:sp>
        <p:nvSpPr>
          <p:cNvPr id="7" name="Rectangle 6"/>
          <p:cNvSpPr/>
          <p:nvPr/>
        </p:nvSpPr>
        <p:spPr>
          <a:xfrm>
            <a:off x="8643966" y="6429396"/>
            <a:ext cx="285752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3</a:t>
            </a:r>
            <a:endParaRPr lang="fa-I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 smtClean="0">
                <a:cs typeface="B Titr" pitchFamily="2" charset="-78"/>
              </a:rPr>
              <a:t>وَلا تُفْسِدُ عَلَی الْقَومِ ماءَ هُمْ</a:t>
            </a:r>
            <a:br>
              <a:rPr lang="fa-IR" sz="4000" b="1" dirty="0" smtClean="0">
                <a:cs typeface="B Titr" pitchFamily="2" charset="-78"/>
              </a:rPr>
            </a:br>
            <a:r>
              <a:rPr lang="fa-IR" sz="4000" b="1" dirty="0" smtClean="0">
                <a:solidFill>
                  <a:srgbClr val="FF0000"/>
                </a:solidFill>
                <a:cs typeface="B Titr" pitchFamily="2" charset="-78"/>
              </a:rPr>
              <a:t>اب مورد نیاز مردم را الوده نکن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.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5286388"/>
            <a:ext cx="6858048" cy="1571612"/>
          </a:xfrm>
        </p:spPr>
        <p:txBody>
          <a:bodyPr>
            <a:normAutofit/>
          </a:bodyPr>
          <a:lstStyle/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fa-IR" sz="3600" dirty="0" smtClean="0">
                <a:solidFill>
                  <a:srgbClr val="002060"/>
                </a:solidFill>
              </a:rPr>
              <a:t>قدر اب را بدانیم.اب مایه ی حیات بشر است.</a:t>
            </a:r>
            <a:endParaRPr lang="fa-IR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ZEYNAB\My Documents\My Pictures\Picture\Picture 0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50"/>
            <a:ext cx="6715125" cy="35719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428596" y="428604"/>
            <a:ext cx="1000132" cy="85725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itchFamily="2" charset="-78"/>
              </a:rPr>
              <a:t>اب سرمایه مهم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3966" y="6357958"/>
            <a:ext cx="285752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4</a:t>
            </a:r>
            <a:endParaRPr lang="fa-I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r"/>
            <a:r>
              <a:rPr lang="fa-IR" sz="1200" b="1" dirty="0" smtClean="0"/>
              <a:t/>
            </a:r>
            <a:br>
              <a:rPr lang="fa-IR" sz="1200" b="1" dirty="0" smtClean="0"/>
            </a:br>
            <a:r>
              <a:rPr lang="fa-IR" sz="3100" dirty="0" smtClean="0"/>
              <a:t>النباء14:</a:t>
            </a:r>
            <a:r>
              <a:rPr lang="fa-IR" sz="3100" b="1" dirty="0" smtClean="0"/>
              <a:t>وَ اَنْزَلْنا مِنَ الْمُعْصِراتِ ماء ثَجاجا</a:t>
            </a:r>
            <a:br>
              <a:rPr lang="fa-IR" sz="3100" b="1" dirty="0" smtClean="0"/>
            </a:br>
            <a:r>
              <a:rPr lang="fa-IR" sz="3200" b="1" dirty="0" smtClean="0">
                <a:solidFill>
                  <a:srgbClr val="FF0000"/>
                </a:solidFill>
              </a:rPr>
              <a:t>و از ابر های باران زا ابی فراوان نازل کردیم.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976" y="5429264"/>
            <a:ext cx="7143800" cy="11255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fa-IR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a-IR" sz="3600" b="1" dirty="0" smtClean="0">
                <a:solidFill>
                  <a:srgbClr val="002060"/>
                </a:solidFill>
              </a:rPr>
              <a:t>شکر گزار نعمت های خداوند باشیم.</a:t>
            </a:r>
            <a:endParaRPr lang="fa-IR" sz="3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5728"/>
            <a:ext cx="928694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نزول اب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8643966" y="6357958"/>
            <a:ext cx="285752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5</a:t>
            </a:r>
            <a:endParaRPr lang="fa-IR" dirty="0"/>
          </a:p>
        </p:txBody>
      </p:sp>
      <p:pic>
        <p:nvPicPr>
          <p:cNvPr id="4100" name="Picture 4" descr="http://pic.photo-aks.com/photo/nature/season/autumn/large/park-after-rain-in_autum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92935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/>
              <a:t>مرسلات27:وَ جَعَلْنا فیها رَواسیَ شامِخاتِ وَ اَسْقَیْناکُمْ ماء فُراتا</a:t>
            </a:r>
            <a:br>
              <a:rPr lang="fa-IR" sz="2800" b="1" dirty="0" smtClean="0"/>
            </a:br>
            <a:r>
              <a:rPr lang="fa-IR" sz="2800" b="1" dirty="0" smtClean="0">
                <a:solidFill>
                  <a:srgbClr val="FF0000"/>
                </a:solidFill>
              </a:rPr>
              <a:t>و در ان کوه های استوار و بلندی قرار دادیم و ابی گوارا به شما نوشاندیم.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480" y="5500702"/>
            <a:ext cx="5643602" cy="10969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sz="3600" b="1" dirty="0" smtClean="0">
                <a:solidFill>
                  <a:srgbClr val="002060"/>
                </a:solidFill>
              </a:rPr>
              <a:t>خداوند از دل کوه ابی جاری کرد.</a:t>
            </a:r>
            <a:endParaRPr lang="fa-IR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PICTUER\منظره\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5214974" cy="37862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01090" y="6429396"/>
            <a:ext cx="35719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7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7157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اب از کجاست؟</a:t>
            </a:r>
            <a:endParaRPr lang="fa-IR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100" b="1" dirty="0" smtClean="0"/>
              <a:t>سوره فرقان48:وَ اَنْزَلْنا مِنَ السّماءِ ماء طَهورا </a:t>
            </a:r>
            <a:r>
              <a:rPr lang="fa-IR" sz="4000" b="1" dirty="0" smtClean="0"/>
              <a:t/>
            </a:r>
            <a:br>
              <a:rPr lang="fa-IR" sz="4000" b="1" dirty="0" smtClean="0"/>
            </a:br>
            <a:r>
              <a:rPr lang="fa-IR" sz="3600" b="1" dirty="0" smtClean="0">
                <a:solidFill>
                  <a:srgbClr val="FF0000"/>
                </a:solidFill>
              </a:rPr>
              <a:t>و از اسمان ابی پاک کننده فرو فرستادیم</a:t>
            </a:r>
            <a:endParaRPr lang="fa-IR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36" y="5500702"/>
            <a:ext cx="4038600" cy="982651"/>
          </a:xfrm>
        </p:spPr>
        <p:txBody>
          <a:bodyPr>
            <a:noAutofit/>
          </a:bodyPr>
          <a:lstStyle/>
          <a:p>
            <a:endParaRPr lang="fa-IR" sz="3600" b="1" dirty="0" smtClean="0">
              <a:solidFill>
                <a:srgbClr val="002060"/>
              </a:solidFill>
            </a:endParaRPr>
          </a:p>
          <a:p>
            <a:r>
              <a:rPr lang="fa-IR" sz="3600" b="1" dirty="0" smtClean="0">
                <a:solidFill>
                  <a:srgbClr val="002060"/>
                </a:solidFill>
              </a:rPr>
              <a:t>اب مایه ی نظافت است</a:t>
            </a:r>
            <a:endParaRPr lang="fa-IR" sz="3600" b="1" dirty="0">
              <a:solidFill>
                <a:srgbClr val="002060"/>
              </a:solidFill>
            </a:endParaRPr>
          </a:p>
        </p:txBody>
      </p:sp>
      <p:sp>
        <p:nvSpPr>
          <p:cNvPr id="6" name="Flowchart: Predefined Process 5"/>
          <p:cNvSpPr/>
          <p:nvPr/>
        </p:nvSpPr>
        <p:spPr>
          <a:xfrm rot="20158711">
            <a:off x="329990" y="453436"/>
            <a:ext cx="1357322" cy="85725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Titr" pitchFamily="2" charset="-78"/>
              </a:rPr>
              <a:t>اب=نظافت</a:t>
            </a:r>
            <a:endParaRPr lang="fa-IR" sz="1400" dirty="0"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9652" y="6215082"/>
            <a:ext cx="428628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8</a:t>
            </a:r>
            <a:endParaRPr lang="fa-IR" dirty="0"/>
          </a:p>
        </p:txBody>
      </p:sp>
      <p:pic>
        <p:nvPicPr>
          <p:cNvPr id="1026" name="Picture 2" descr="http://www.the-fitness-motivator.com/images/water-d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35798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139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سوره انبیا30: وَ جَعَلنا مِنَ الماءَ کُلَ شَئ حَی  هر موجود زنده ای از اب است.</vt:lpstr>
      <vt:lpstr>سوره نور45:خَلَقَ کُلَ دابَةَ مِن ماء خداوند هر جانوری را از اب افرید.</vt:lpstr>
      <vt:lpstr>سوره هود7 :وَ کان عَرشَةُ عَلَی الْماء و عرش او بر اب استوار است.</vt:lpstr>
      <vt:lpstr>وَلا تُفْسِدُ عَلَی الْقَومِ ماءَ هُمْ اب مورد نیاز مردم را الوده نکن.</vt:lpstr>
      <vt:lpstr> النباء14:وَ اَنْزَلْنا مِنَ الْمُعْصِراتِ ماء ثَجاجا و از ابر های باران زا ابی فراوان نازل کردیم.</vt:lpstr>
      <vt:lpstr>مرسلات27:وَ جَعَلْنا فیها رَواسیَ شامِخاتِ وَ اَسْقَیْناکُمْ ماء فُراتا و در ان کوه های استوار و بلندی قرار دادیم و ابی گوارا به شما نوشاندیم.</vt:lpstr>
      <vt:lpstr>سوره فرقان48:وَ اَنْزَلْنا مِنَ السّماءِ ماء طَهورا  و از اسمان ابی پاک کننده فرو فرستادیم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 جعلنا من الماء کل شیء حی</dc:title>
  <dc:creator>ZEYNAB</dc:creator>
  <cp:lastModifiedBy>Windows User</cp:lastModifiedBy>
  <cp:revision>42</cp:revision>
  <dcterms:created xsi:type="dcterms:W3CDTF">2016-10-05T14:44:11Z</dcterms:created>
  <dcterms:modified xsi:type="dcterms:W3CDTF">2016-11-08T07:51:24Z</dcterms:modified>
</cp:coreProperties>
</file>